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0" r:id="rId3"/>
    <p:sldId id="269" r:id="rId4"/>
    <p:sldId id="271" r:id="rId5"/>
    <p:sldId id="272" r:id="rId6"/>
    <p:sldId id="265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CC99"/>
    <a:srgbClr val="FFCC66"/>
    <a:srgbClr val="224DA2"/>
    <a:srgbClr val="2A65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FE2D-C486-4047-BAD8-A47D2134F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CD79-9065-4066-A939-CFC6FBC807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C3439-B315-4811-BC42-7601991953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7885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5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5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885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5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5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5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5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6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887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887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888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8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888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888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888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8889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8890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8891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775CF0-0776-47DF-BB82-38FE979D05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882E7-4FD4-4469-83B9-17EDBDDE24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FA2FD-94F6-446A-98AC-2B49605241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A2F35-D67D-4429-9C96-E1633B8E09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C9212-FA4F-4C6A-959B-06960E40BF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A6210-7923-4C01-9F8A-620852DDCA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2A5FC-6F56-4148-97F4-64DCC4EBFF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9785B-9295-4FF0-B8C8-D4AF9B187B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A6104-F226-4232-BC38-A57AF556C8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D9937-8759-499D-8392-19A3D77700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5C85D-582F-4F15-BA9B-C1D65CD0C5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92D03-56CA-40E1-92D0-9705C384D7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A9CA6-02FC-44C4-9C4F-CAD6DF3A2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1F74F-3F53-4953-8416-C5E169BB33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5A969-60E6-49F7-A04E-9DD42AEE2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646DE-7ECC-4E95-B28F-9F7B051ADF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02EB6-07F7-43CE-AD14-20395DAF14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6A9FD-0DC7-46D5-9065-92C152D5BB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FCD1E-106F-47C8-9821-64C14F51D9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8F68EA-5642-43E9-A515-ED73A2F356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782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2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2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783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3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4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784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5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5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5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85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85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785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5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86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786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786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6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786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786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786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FFAFBCA-A37A-4E10-89AF-F31D36976E0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78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D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714488"/>
            <a:ext cx="8001056" cy="2371728"/>
          </a:xfrm>
        </p:spPr>
        <p:txBody>
          <a:bodyPr/>
          <a:lstStyle/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Cambria" pitchFamily="18" charset="0"/>
              </a:rPr>
              <a:t>		</a:t>
            </a:r>
            <a:r>
              <a:rPr lang="ru-RU" sz="4000" b="1" dirty="0" smtClean="0">
                <a:solidFill>
                  <a:schemeClr val="bg1"/>
                </a:solidFill>
                <a:latin typeface="Cambria" pitchFamily="18" charset="0"/>
              </a:rPr>
              <a:t>«Для успеха в жизни умение общаться гораздо важнее обладания талантом».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sz="48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285852" y="3857628"/>
            <a:ext cx="76168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Джон </a:t>
            </a:r>
            <a:r>
              <a:rPr lang="ru-RU" sz="2800" dirty="0" err="1" smtClean="0">
                <a:solidFill>
                  <a:schemeClr val="bg1"/>
                </a:solidFill>
                <a:latin typeface="Cambria" pitchFamily="18" charset="0"/>
              </a:rPr>
              <a:t>Леббок</a:t>
            </a: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 (1834 - 1913) -  </a:t>
            </a:r>
            <a:endParaRPr lang="en-US" sz="2800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r">
              <a:spcBef>
                <a:spcPct val="0"/>
              </a:spcBef>
            </a:pPr>
            <a: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  <a:t>английский археолог, этнограф, писатель</a:t>
            </a:r>
            <a:br>
              <a:rPr lang="ru-RU" sz="2800" dirty="0" smtClean="0">
                <a:solidFill>
                  <a:schemeClr val="bg1"/>
                </a:solidFill>
                <a:latin typeface="Cambria" pitchFamily="18" charset="0"/>
              </a:rPr>
            </a:br>
            <a:endParaRPr lang="ru-RU" sz="28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500306"/>
            <a:ext cx="8229600" cy="1139825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1"/>
                </a:solidFill>
                <a:latin typeface="Franklin Gothic Medium Cond" pitchFamily="34" charset="0"/>
              </a:rPr>
              <a:t>Коммуникационные технологии</a:t>
            </a:r>
            <a:endParaRPr lang="ru-RU" sz="6600" b="1" dirty="0">
              <a:solidFill>
                <a:schemeClr val="tx1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2428869"/>
            <a:ext cx="8229600" cy="714380"/>
          </a:xfrm>
        </p:spPr>
        <p:txBody>
          <a:bodyPr/>
          <a:lstStyle/>
          <a:p>
            <a:pPr>
              <a:buNone/>
            </a:pPr>
            <a:r>
              <a:rPr lang="ru-RU" sz="4800" dirty="0">
                <a:latin typeface="Franklin Gothic Medium Cond" pitchFamily="34" charset="0"/>
              </a:rPr>
              <a:t>Компьютерные </a:t>
            </a:r>
            <a:r>
              <a:rPr lang="ru-RU" sz="4800" dirty="0" smtClean="0">
                <a:latin typeface="Franklin Gothic Medium Cond" pitchFamily="34" charset="0"/>
              </a:rPr>
              <a:t>сети</a:t>
            </a:r>
            <a:endParaRPr lang="ru-RU" sz="4800" dirty="0">
              <a:latin typeface="Franklin Gothic Medium Cond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57224" y="3214686"/>
            <a:ext cx="807564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Синквейн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– это стихотворение из 5 строк, которое строится по правилам: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1 строка – тема или предмет (одно существительное);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2 строка – описание предмета (два прилагательных);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3 строка – описание действия (три глагола);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4 строка – фраза из четырех слов, выражающая отношение к предмету;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5 строка – синоним, обобщающий или </a:t>
            </a:r>
            <a:endParaRPr lang="en-US" sz="16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Franklin Gothic Demi Cond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         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Franklin Gothic Demi Cond" pitchFamily="34" charset="0"/>
                <a:ea typeface="+mn-ea"/>
                <a:cs typeface="+mn-cs"/>
              </a:rPr>
              <a:t>расширяющий смысл темы или предмета (одно слово).</a:t>
            </a:r>
          </a:p>
        </p:txBody>
      </p:sp>
      <p:pic>
        <p:nvPicPr>
          <p:cNvPr id="6" name="Рисунок 5" descr="wiqpeyc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14290"/>
            <a:ext cx="352425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2327275"/>
            <a:ext cx="8229600" cy="4530725"/>
          </a:xfrm>
        </p:spPr>
        <p:txBody>
          <a:bodyPr/>
          <a:lstStyle/>
          <a:p>
            <a:r>
              <a:rPr lang="ru-RU" sz="4800" dirty="0">
                <a:latin typeface="Franklin Gothic Medium Cond" pitchFamily="34" charset="0"/>
              </a:rPr>
              <a:t>Компьютерные сети</a:t>
            </a:r>
          </a:p>
          <a:p>
            <a:r>
              <a:rPr lang="ru-RU" dirty="0">
                <a:latin typeface="Franklin Gothic Medium Cond" pitchFamily="34" charset="0"/>
              </a:rPr>
              <a:t>Локальные, глобальные</a:t>
            </a:r>
          </a:p>
          <a:p>
            <a:r>
              <a:rPr lang="ru-RU" dirty="0">
                <a:latin typeface="Franklin Gothic Medium Cond" pitchFamily="34" charset="0"/>
              </a:rPr>
              <a:t>Объединяют, передают, хранят</a:t>
            </a:r>
          </a:p>
          <a:p>
            <a:r>
              <a:rPr lang="ru-RU" dirty="0">
                <a:latin typeface="Franklin Gothic Medium Cond" pitchFamily="34" charset="0"/>
              </a:rPr>
              <a:t>Основная задача – передача информации</a:t>
            </a:r>
          </a:p>
          <a:p>
            <a:r>
              <a:rPr lang="ru-RU" dirty="0">
                <a:latin typeface="Franklin Gothic Medium Cond" pitchFamily="34" charset="0"/>
              </a:rPr>
              <a:t>Удобно!</a:t>
            </a:r>
          </a:p>
        </p:txBody>
      </p:sp>
      <p:pic>
        <p:nvPicPr>
          <p:cNvPr id="3" name="Рисунок 2" descr="wiqpeyc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14290"/>
            <a:ext cx="352425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8229600" cy="1139825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Franklin Gothic Medium Cond" pitchFamily="34" charset="0"/>
              </a:rPr>
              <a:t>Основные понятия </a:t>
            </a:r>
            <a:r>
              <a:rPr lang="ru-RU" sz="2800" dirty="0" smtClean="0">
                <a:solidFill>
                  <a:schemeClr val="tx1"/>
                </a:solidFill>
                <a:latin typeface="Franklin Gothic Medium Cond" pitchFamily="34" charset="0"/>
              </a:rPr>
              <a:t>темы</a:t>
            </a:r>
            <a:r>
              <a:rPr lang="en-US" sz="2800" dirty="0" smtClean="0">
                <a:solidFill>
                  <a:schemeClr val="tx1"/>
                </a:solidFill>
                <a:latin typeface="Franklin Gothic Medium Cond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Franklin Gothic Medium Cond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Franklin Gothic Medium Cond" pitchFamily="34" charset="0"/>
              </a:rPr>
              <a:t>«Коммуникационные </a:t>
            </a:r>
            <a:r>
              <a:rPr lang="ru-RU" sz="3600" dirty="0">
                <a:solidFill>
                  <a:schemeClr val="tx1"/>
                </a:solidFill>
                <a:latin typeface="Franklin Gothic Medium Cond" pitchFamily="34" charset="0"/>
              </a:rPr>
              <a:t>технологии»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5926138" y="2187575"/>
            <a:ext cx="2971800" cy="38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Глобальная сеть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Franklin Gothic Medium Cond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569913" y="1909763"/>
            <a:ext cx="2590800" cy="73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Локальная </a:t>
            </a: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се</a:t>
            </a: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т</a:t>
            </a: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ь</a:t>
            </a:r>
            <a:endParaRPr lang="ru-RU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3352800" y="2209800"/>
            <a:ext cx="2133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Региональная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 </a:t>
            </a: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сеть </a:t>
            </a:r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Корпоративная сеть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643182"/>
            <a:ext cx="4572000" cy="10833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Определение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Виды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Аппаратное обеспечение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Топология </a:t>
            </a: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6446" y="2643182"/>
            <a:ext cx="3143272" cy="366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Структура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Сервер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Провайдер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Адресация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Протокол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Способы подключения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Электронная почта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www-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технология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web-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сервер</a:t>
            </a:r>
            <a:endParaRPr lang="en-US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Franklin Gothic Medium Cond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web-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страница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web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-сайт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Всемирная паутина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Браузер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 Cond" pitchFamily="34" charset="0"/>
              </a:rPr>
              <a:t>Способы поиска информации</a:t>
            </a: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1643050"/>
            <a:ext cx="2949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Компьютерные сети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/>
      <p:bldP spid="100357" grpId="0"/>
      <p:bldP spid="100359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785926"/>
            <a:ext cx="5114932" cy="4530725"/>
          </a:xfrm>
        </p:spPr>
        <p:txBody>
          <a:bodyPr/>
          <a:lstStyle/>
          <a:p>
            <a:r>
              <a:rPr lang="ru-RU" dirty="0" smtClean="0">
                <a:latin typeface="Franklin Gothic Medium Cond" pitchFamily="34" charset="0"/>
              </a:rPr>
              <a:t>14-15  – </a:t>
            </a:r>
            <a:r>
              <a:rPr lang="ru-RU" dirty="0" smtClean="0">
                <a:solidFill>
                  <a:srgbClr val="FFC000"/>
                </a:solidFill>
                <a:latin typeface="Franklin Gothic Medium Cond" pitchFamily="34" charset="0"/>
              </a:rPr>
              <a:t>ОТЛИЧНО</a:t>
            </a:r>
          </a:p>
          <a:p>
            <a:r>
              <a:rPr lang="ru-RU" dirty="0" smtClean="0">
                <a:latin typeface="Franklin Gothic Medium Cond" pitchFamily="34" charset="0"/>
              </a:rPr>
              <a:t>12-13 – </a:t>
            </a:r>
            <a:r>
              <a:rPr lang="ru-RU" dirty="0" smtClean="0">
                <a:solidFill>
                  <a:srgbClr val="FFCC99"/>
                </a:solidFill>
                <a:latin typeface="Franklin Gothic Medium Cond" pitchFamily="34" charset="0"/>
              </a:rPr>
              <a:t>ХОРОШО </a:t>
            </a:r>
          </a:p>
          <a:p>
            <a:r>
              <a:rPr lang="ru-RU" dirty="0" smtClean="0">
                <a:latin typeface="Franklin Gothic Medium Cond" pitchFamily="34" charset="0"/>
              </a:rPr>
              <a:t>9-11 – </a:t>
            </a:r>
            <a:r>
              <a:rPr lang="ru-RU" dirty="0" smtClean="0">
                <a:solidFill>
                  <a:srgbClr val="FFFFCC"/>
                </a:solidFill>
                <a:latin typeface="Franklin Gothic Medium Cond" pitchFamily="34" charset="0"/>
              </a:rPr>
              <a:t>УДОВЛЕТВОРИТЕЛЬНО </a:t>
            </a:r>
          </a:p>
          <a:p>
            <a:endParaRPr lang="ru-RU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85</Words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Оформление по умолчанию</vt:lpstr>
      <vt:lpstr>Глобус</vt:lpstr>
      <vt:lpstr>Слайд 1</vt:lpstr>
      <vt:lpstr>Коммуникационные технологии</vt:lpstr>
      <vt:lpstr>Слайд 3</vt:lpstr>
      <vt:lpstr>Слайд 4</vt:lpstr>
      <vt:lpstr>Основные понятия темы «Коммуникационные технологии»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29</cp:revision>
  <dcterms:modified xsi:type="dcterms:W3CDTF">2008-12-08T07:39:35Z</dcterms:modified>
</cp:coreProperties>
</file>