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4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B8FE2D-C486-4047-BAD8-A47D2134F2A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43CD79-9065-4066-A939-CFC6FBC807F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7C3439-B315-4811-BC42-7601991953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7A6104-F226-4232-BC38-A57AF556C85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BA9CA6-02FC-44C4-9C4F-CAD6DF3A227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A1F74F-3F53-4953-8416-C5E169BB332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C5A969-60E6-49F7-A04E-9DD42AEE2E0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C646DE-7ECC-4E95-B28F-9F7B051ADF9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E02EB6-07F7-43CE-AD14-20395DAF144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86A9FD-0DC7-46D5-9065-92C152D5BBD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5FCD1E-106F-47C8-9821-64C14F51D9A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4D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D8F68EA-5642-43E9-A515-ED73A2F35689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85786" y="1142984"/>
            <a:ext cx="7608912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</a:rPr>
              <a:t>: – )</a:t>
            </a:r>
            <a:r>
              <a:rPr lang="ru-RU" sz="40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latin typeface="Comic Sans MS" pitchFamily="66" charset="0"/>
              </a:rPr>
              <a:t>– те, кто считает, </a:t>
            </a:r>
          </a:p>
          <a:p>
            <a:pPr algn="ctr"/>
            <a:r>
              <a:rPr lang="ru-RU" sz="2800" dirty="0">
                <a:solidFill>
                  <a:schemeClr val="bg1"/>
                </a:solidFill>
                <a:latin typeface="Comic Sans MS" pitchFamily="66" charset="0"/>
              </a:rPr>
              <a:t>что хорошо понял тему и поработал на уроке.</a:t>
            </a:r>
          </a:p>
          <a:p>
            <a:pPr algn="ctr"/>
            <a:endParaRPr lang="ru-RU" sz="2800" dirty="0">
              <a:latin typeface="Comic Sans MS" pitchFamily="66" charset="0"/>
            </a:endParaRPr>
          </a:p>
          <a:p>
            <a:pPr algn="ctr"/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</a:rPr>
              <a:t>: – ?</a:t>
            </a:r>
            <a:r>
              <a:rPr lang="ru-RU" sz="40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latin typeface="Comic Sans MS" pitchFamily="66" charset="0"/>
              </a:rPr>
              <a:t>– те, кто считает, </a:t>
            </a:r>
          </a:p>
          <a:p>
            <a:pPr algn="ctr"/>
            <a:r>
              <a:rPr lang="ru-RU" sz="2800" dirty="0">
                <a:solidFill>
                  <a:schemeClr val="bg1"/>
                </a:solidFill>
                <a:latin typeface="Comic Sans MS" pitchFamily="66" charset="0"/>
              </a:rPr>
              <a:t>что недостаточно хорошо понял тему, </a:t>
            </a:r>
          </a:p>
          <a:p>
            <a:pPr algn="ctr"/>
            <a:r>
              <a:rPr lang="ru-RU" sz="2800" dirty="0">
                <a:solidFill>
                  <a:schemeClr val="bg1"/>
                </a:solidFill>
                <a:latin typeface="Comic Sans MS" pitchFamily="66" charset="0"/>
              </a:rPr>
              <a:t>поработал на уроке.</a:t>
            </a:r>
          </a:p>
          <a:p>
            <a:pPr algn="ctr"/>
            <a:endParaRPr lang="ru-RU" sz="2800" dirty="0">
              <a:latin typeface="Arial" charset="0"/>
            </a:endParaRPr>
          </a:p>
          <a:p>
            <a:pPr algn="ctr"/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</a:rPr>
              <a:t>: – (</a:t>
            </a:r>
            <a:r>
              <a:rPr lang="ru-RU" sz="40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latin typeface="Comic Sans MS" pitchFamily="66" charset="0"/>
              </a:rPr>
              <a:t>– те, кто считает, </a:t>
            </a:r>
          </a:p>
          <a:p>
            <a:pPr algn="ctr"/>
            <a:r>
              <a:rPr lang="ru-RU" sz="2800" dirty="0">
                <a:solidFill>
                  <a:schemeClr val="bg1"/>
                </a:solidFill>
                <a:latin typeface="Comic Sans MS" pitchFamily="66" charset="0"/>
              </a:rPr>
              <a:t>что ему еще много нужно работать над данной темой.</a:t>
            </a:r>
          </a:p>
        </p:txBody>
      </p:sp>
      <p:sp>
        <p:nvSpPr>
          <p:cNvPr id="3" name="Rectangle 2"/>
          <p:cNvSpPr>
            <a:spLocks noGrp="1" noChangeArrowheads="1"/>
          </p:cNvSpPr>
          <p:nvPr/>
        </p:nvSpPr>
        <p:spPr bwMode="auto">
          <a:xfrm>
            <a:off x="571472" y="214290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r>
              <a:rPr lang="ru-RU" sz="4800" b="1" dirty="0" smtClean="0">
                <a:solidFill>
                  <a:schemeClr val="bg1"/>
                </a:solidFill>
                <a:latin typeface="Franklin Gothic Medium Cond" pitchFamily="34" charset="0"/>
              </a:rPr>
              <a:t>Коммуникационные технологии</a:t>
            </a:r>
            <a:endParaRPr lang="ru-RU" sz="4800" b="1" dirty="0">
              <a:solidFill>
                <a:schemeClr val="bg1"/>
              </a:solidFill>
              <a:latin typeface="Franklin Gothic Medium Con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1714488"/>
            <a:ext cx="8001056" cy="2371728"/>
          </a:xfrm>
        </p:spPr>
        <p:txBody>
          <a:bodyPr/>
          <a:lstStyle/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r>
              <a:rPr lang="en-US" sz="4400" b="1" dirty="0" smtClean="0">
                <a:solidFill>
                  <a:schemeClr val="bg1"/>
                </a:solidFill>
                <a:latin typeface="Cambria" pitchFamily="18" charset="0"/>
              </a:rPr>
              <a:t>		</a:t>
            </a:r>
            <a:r>
              <a:rPr lang="ru-RU" sz="4000" b="1" dirty="0" smtClean="0">
                <a:solidFill>
                  <a:schemeClr val="bg1"/>
                </a:solidFill>
                <a:latin typeface="Cambria" pitchFamily="18" charset="0"/>
              </a:rPr>
              <a:t>«Для успеха в жизни умение общаться гораздо важнее обладания талантом».</a:t>
            </a:r>
          </a:p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endParaRPr lang="ru-RU" sz="4800" b="1" dirty="0" smtClean="0">
              <a:solidFill>
                <a:schemeClr val="bg1"/>
              </a:solidFill>
              <a:latin typeface="Cambria" pitchFamily="18" charset="0"/>
            </a:endParaRPr>
          </a:p>
          <a:p>
            <a:pPr>
              <a:buFont typeface="Wingdings" pitchFamily="2" charset="2"/>
              <a:buNone/>
            </a:pPr>
            <a:endParaRPr lang="ru-RU" dirty="0"/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1285852" y="3857628"/>
            <a:ext cx="761682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>
              <a:spcBef>
                <a:spcPct val="0"/>
              </a:spcBef>
            </a:pPr>
            <a:r>
              <a:rPr lang="ru-RU" sz="2800" dirty="0" smtClean="0">
                <a:solidFill>
                  <a:schemeClr val="bg1"/>
                </a:solidFill>
                <a:latin typeface="Cambria" pitchFamily="18" charset="0"/>
              </a:rPr>
              <a:t>Джон </a:t>
            </a:r>
            <a:r>
              <a:rPr lang="ru-RU" sz="2800" dirty="0" err="1" smtClean="0">
                <a:solidFill>
                  <a:schemeClr val="bg1"/>
                </a:solidFill>
                <a:latin typeface="Cambria" pitchFamily="18" charset="0"/>
              </a:rPr>
              <a:t>Леббок</a:t>
            </a:r>
            <a:r>
              <a:rPr lang="ru-RU" sz="2800" dirty="0" smtClean="0">
                <a:solidFill>
                  <a:schemeClr val="bg1"/>
                </a:solidFill>
                <a:latin typeface="Cambria" pitchFamily="18" charset="0"/>
              </a:rPr>
              <a:t> (1834 - 1913) -  </a:t>
            </a:r>
            <a:endParaRPr lang="en-US" sz="2800" dirty="0" smtClean="0">
              <a:solidFill>
                <a:schemeClr val="bg1"/>
              </a:solidFill>
              <a:latin typeface="Cambria" pitchFamily="18" charset="0"/>
            </a:endParaRPr>
          </a:p>
          <a:p>
            <a:pPr algn="r">
              <a:spcBef>
                <a:spcPct val="0"/>
              </a:spcBef>
            </a:pPr>
            <a:r>
              <a:rPr lang="ru-RU" sz="2800" dirty="0" smtClean="0">
                <a:solidFill>
                  <a:schemeClr val="bg1"/>
                </a:solidFill>
                <a:latin typeface="Cambria" pitchFamily="18" charset="0"/>
              </a:rPr>
              <a:t>английский археолог, этнограф, писатель</a:t>
            </a:r>
            <a:br>
              <a:rPr lang="ru-RU" sz="2800" dirty="0" smtClean="0">
                <a:solidFill>
                  <a:schemeClr val="bg1"/>
                </a:solidFill>
                <a:latin typeface="Cambria" pitchFamily="18" charset="0"/>
              </a:rPr>
            </a:br>
            <a:endParaRPr lang="ru-RU" sz="2800" dirty="0">
              <a:solidFill>
                <a:schemeClr val="bg1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2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/>
      <p:bldP spid="30724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72</Words>
  <Application>Microsoft Office PowerPoint</Application>
  <PresentationFormat>Экран 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Оформление по умолчанию</vt:lpstr>
      <vt:lpstr>Слайд 1</vt:lpstr>
      <vt:lpstr>Слайд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</cp:revision>
  <dcterms:created xsi:type="dcterms:W3CDTF">2008-12-08T07:55:50Z</dcterms:created>
  <dcterms:modified xsi:type="dcterms:W3CDTF">2008-12-08T08:24:35Z</dcterms:modified>
</cp:coreProperties>
</file>